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B2431F-B40B-4BA0-9977-0B4B08624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241DA05-F73D-4BF6-97F4-908EED6AC9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CAB8DA-D158-4737-883E-C8299E4B1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B54BB0-EA62-4451-9633-B14C7603B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6A1CB4-B8A4-412E-A42A-9A14DDF01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4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32D50C-743A-458F-ABF8-1F2D61E9D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F477DE-5F72-4107-BBF0-F694D6A8CC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93E698-21A2-4C36-BAE2-9F1790365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2D4138-C2C1-4F80-BCB0-9E4140807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31D5D3-1E1C-45BE-A723-C4F92770C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26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391CEB6-0F20-4850-8741-07C495A27D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3BE6FB-0AFB-45A4-800B-BF54E0A157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D2E701-11B1-4ED8-B70D-6F0DC1DA9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7B6C19-5F14-4AE4-BEF1-6A4AA333A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7C370-3DD3-4AB2-A645-B5151C527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42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47FB5E-343E-40E4-9E1D-D6651ACBC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AB7051-69BF-41B4-832A-C11230A52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600036-F0DE-4A13-ADBB-B0D06B358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10F7D9-6BCF-4809-B7FC-E29EEF83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006E68-5B15-4870-A111-A58F0C35B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904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CBCA50-FF51-4D23-B2E9-0B677CB5C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007E07-A5D5-4FDF-9819-E5227882D6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2678CE-1177-45C2-861C-42330EB26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84AA25-6DF8-4A84-A53B-B3A157131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90C66B-9974-4C10-9C36-21E8D2507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70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79B28F-D138-4E4C-90EF-1849759D1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AF2E89-90AD-4988-B2DE-69B5657D01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737109-F033-4A96-B16C-D2C7EB8EA8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0FDF52-2F73-4192-82C3-C9B787CB7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B5B708-6161-43F3-AA24-DD4B57626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64D66BF-1742-4792-8BFA-B415C09C9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768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483E84-9429-4A97-ABBC-D3DEDED3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96ADD6-0EC4-44A6-8C5B-CB24CA715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3EEB077-7D6E-4F95-A70E-CB977C990B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9E518E6-713A-427B-A643-144E7C6134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B2096FD-79BA-4ED6-B75B-031917E55D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909A043-BBC5-44AC-ADDA-CCD77D460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302C50B-071A-4E6E-9D24-FD1BDD394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E9C3CBB-85AA-4E7C-A499-2CF3898BA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693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052CBB-5FD8-489B-B0CF-52450D8FA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C95C8C5-2E50-42F8-A048-0177E7B6B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0770F97-6DA8-41A4-91AC-E36AFBF45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5EA235D-C158-4955-9B81-DBC39FD34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046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5C4D6ED-6E8F-49EF-B9AB-F17DA9297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2EFC2F3-A558-40A4-BE44-69111771D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0BE0D8-5FC8-4F22-B4E3-A56BADB4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466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7BFA2E-447D-480D-8D3E-BF7B51CFA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3F5D95-F711-45A7-855F-3849DF737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EFCDA8-6E1D-4880-944C-6A118600F5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CC3E17-0035-475C-900E-CD25141DA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87139A-32DB-42C9-9998-42CA92DB1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99A754-0814-40AA-B834-D6C3B2981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03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D2D80D-9981-4EBE-B4E4-8AADF9AFE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D9D65D1-7E91-46E3-80A7-9A779D5818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8F08719-CC7F-44FF-A576-8337F39E26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D6A7A4-5064-4E02-A60E-745CED779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B210F7-FB1E-4F79-9C93-98C50B27E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BE4E42C-3077-45E0-BFAD-E235A3514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36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7D492C6-992E-427A-B2EB-A28BBABC2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B10B9A-9DBB-49C6-92FB-169B2E7E0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568C17-A15F-431B-B9E5-51F3A0120E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C1747-C297-4A84-8A53-DAC272F600C1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4BF744-473D-4032-B81B-6F40494E7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242F05-8004-49F1-832C-5906BAD6FF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11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3705FEF-BA55-42F3-97E2-EDEDFDD3C8CE}"/>
              </a:ext>
            </a:extLst>
          </p:cNvPr>
          <p:cNvCxnSpPr>
            <a:cxnSpLocks/>
          </p:cNvCxnSpPr>
          <p:nvPr/>
        </p:nvCxnSpPr>
        <p:spPr>
          <a:xfrm>
            <a:off x="255234" y="585926"/>
            <a:ext cx="117984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9D8547-E164-4FC6-BF9C-B2666395B591}"/>
              </a:ext>
            </a:extLst>
          </p:cNvPr>
          <p:cNvSpPr txBox="1"/>
          <p:nvPr/>
        </p:nvSpPr>
        <p:spPr>
          <a:xfrm>
            <a:off x="443882" y="216593"/>
            <a:ext cx="1141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カントリー　リビングダイニング</a:t>
            </a:r>
            <a:r>
              <a:rPr kumimoji="1" lang="ja-JP" altLang="en-US" b="1" dirty="0"/>
              <a:t>セット　（卸売り </a:t>
            </a:r>
            <a:r>
              <a:rPr lang="en-US" altLang="ja-JP" b="1" dirty="0"/>
              <a:t>26</a:t>
            </a:r>
            <a:r>
              <a:rPr lang="ja-JP" altLang="en-US" b="1" dirty="0"/>
              <a:t>万円）</a:t>
            </a:r>
            <a:endParaRPr kumimoji="1" lang="ja-JP" altLang="en-US" sz="1050" b="1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F7C7DF8-5A2B-45E4-9BEA-00F4B0D5F62D}"/>
              </a:ext>
            </a:extLst>
          </p:cNvPr>
          <p:cNvSpPr txBox="1"/>
          <p:nvPr/>
        </p:nvSpPr>
        <p:spPr>
          <a:xfrm>
            <a:off x="5533571" y="5866366"/>
            <a:ext cx="1196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 190 X H 130</a:t>
            </a:r>
            <a:endParaRPr lang="en-US" altLang="ja-JP" sz="900" dirty="0"/>
          </a:p>
          <a:p>
            <a:r>
              <a:rPr lang="ja-JP" altLang="en-US" sz="900" dirty="0"/>
              <a:t>コットン</a:t>
            </a:r>
            <a:endParaRPr kumimoji="1" lang="ja-JP" altLang="en-US" sz="9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C1054F4-B4E7-49DE-BB38-A72C389B7EED}"/>
              </a:ext>
            </a:extLst>
          </p:cNvPr>
          <p:cNvSpPr txBox="1"/>
          <p:nvPr/>
        </p:nvSpPr>
        <p:spPr>
          <a:xfrm>
            <a:off x="178083" y="5938079"/>
            <a:ext cx="268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W150×D80×H72</a:t>
            </a:r>
          </a:p>
          <a:p>
            <a:r>
              <a:rPr lang="ja-JP" altLang="en-US" sz="900" dirty="0"/>
              <a:t>天然木</a:t>
            </a:r>
            <a:r>
              <a:rPr lang="en-US" altLang="ja-JP" sz="900" dirty="0"/>
              <a:t>(</a:t>
            </a:r>
            <a:r>
              <a:rPr lang="ja-JP" altLang="en-US" sz="900" dirty="0"/>
              <a:t>パイン・マホガニー</a:t>
            </a:r>
            <a:r>
              <a:rPr lang="en-US" altLang="ja-JP" sz="900" dirty="0"/>
              <a:t>)</a:t>
            </a:r>
            <a:r>
              <a:rPr lang="ja-JP" altLang="en-US" sz="900" dirty="0"/>
              <a:t>　ラッカー塗装</a:t>
            </a:r>
            <a:endParaRPr lang="en-US" altLang="ja-JP" sz="900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699051D-2C94-458D-AF8F-BD7D60618111}"/>
              </a:ext>
            </a:extLst>
          </p:cNvPr>
          <p:cNvSpPr txBox="1"/>
          <p:nvPr/>
        </p:nvSpPr>
        <p:spPr>
          <a:xfrm>
            <a:off x="333648" y="3583472"/>
            <a:ext cx="1842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W44×D50×H90×SH44</a:t>
            </a:r>
          </a:p>
          <a:p>
            <a:r>
              <a:rPr lang="ja-JP" altLang="en-US" sz="900" dirty="0"/>
              <a:t>天然木</a:t>
            </a:r>
            <a:r>
              <a:rPr lang="en-US" altLang="ja-JP" sz="900" dirty="0"/>
              <a:t>(</a:t>
            </a:r>
            <a:r>
              <a:rPr lang="ja-JP" altLang="en-US" sz="900" dirty="0"/>
              <a:t>パイン</a:t>
            </a:r>
            <a:r>
              <a:rPr lang="en-US" altLang="ja-JP" sz="900" dirty="0"/>
              <a:t>)</a:t>
            </a:r>
            <a:r>
              <a:rPr lang="ja-JP" altLang="en-US" sz="900" dirty="0"/>
              <a:t>　ラッカー塗装</a:t>
            </a:r>
            <a:endParaRPr lang="en-US" altLang="ja-JP" sz="900" dirty="0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DD75675-8092-469E-918E-E9FF3C52E80A}"/>
              </a:ext>
            </a:extLst>
          </p:cNvPr>
          <p:cNvSpPr/>
          <p:nvPr/>
        </p:nvSpPr>
        <p:spPr>
          <a:xfrm>
            <a:off x="138322" y="703230"/>
            <a:ext cx="4081445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EE86A64-B937-40EB-9756-849C0ED752B4}"/>
              </a:ext>
            </a:extLst>
          </p:cNvPr>
          <p:cNvSpPr txBox="1"/>
          <p:nvPr/>
        </p:nvSpPr>
        <p:spPr>
          <a:xfrm>
            <a:off x="255234" y="735255"/>
            <a:ext cx="153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Dining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D83FF8A-BD05-4933-9BB4-B271D445428D}"/>
              </a:ext>
            </a:extLst>
          </p:cNvPr>
          <p:cNvSpPr/>
          <p:nvPr/>
        </p:nvSpPr>
        <p:spPr>
          <a:xfrm>
            <a:off x="4350058" y="703233"/>
            <a:ext cx="7703620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391D891-3B77-4005-8C8A-08701C707F3B}"/>
              </a:ext>
            </a:extLst>
          </p:cNvPr>
          <p:cNvSpPr txBox="1"/>
          <p:nvPr/>
        </p:nvSpPr>
        <p:spPr>
          <a:xfrm>
            <a:off x="4435957" y="703232"/>
            <a:ext cx="15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Living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B669933-068D-4BBC-A06C-D672B81322C3}"/>
              </a:ext>
            </a:extLst>
          </p:cNvPr>
          <p:cNvSpPr txBox="1"/>
          <p:nvPr/>
        </p:nvSpPr>
        <p:spPr>
          <a:xfrm>
            <a:off x="7407306" y="2881978"/>
            <a:ext cx="213913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 90 X D 44.5 X H 45</a:t>
            </a:r>
            <a:endParaRPr lang="en-US" altLang="ja-JP" sz="900" dirty="0"/>
          </a:p>
          <a:p>
            <a:r>
              <a:rPr lang="ja-JP" altLang="en-US" sz="900" dirty="0"/>
              <a:t>天然木</a:t>
            </a:r>
            <a:r>
              <a:rPr lang="en-US" altLang="ja-JP" sz="900" dirty="0"/>
              <a:t>(</a:t>
            </a:r>
            <a:r>
              <a:rPr lang="ja-JP" altLang="en-US" sz="900" dirty="0"/>
              <a:t>アカシア</a:t>
            </a:r>
            <a:r>
              <a:rPr lang="en-US" altLang="ja-JP" sz="900" dirty="0"/>
              <a:t>) </a:t>
            </a:r>
            <a:r>
              <a:rPr lang="ja-JP" altLang="en-US" sz="900" dirty="0"/>
              <a:t>ラッカー塗装 </a:t>
            </a:r>
            <a:r>
              <a:rPr lang="en-US" altLang="ja-JP" sz="900" dirty="0"/>
              <a:t>5mm</a:t>
            </a:r>
            <a:r>
              <a:rPr lang="ja-JP" altLang="en-US" sz="900" dirty="0"/>
              <a:t>強化ガラス</a:t>
            </a:r>
            <a:endParaRPr kumimoji="1" lang="ja-JP" altLang="en-US" sz="9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90B9034-C171-41D3-8E2E-77426174D190}"/>
              </a:ext>
            </a:extLst>
          </p:cNvPr>
          <p:cNvSpPr txBox="1"/>
          <p:nvPr/>
        </p:nvSpPr>
        <p:spPr>
          <a:xfrm>
            <a:off x="7933427" y="5812723"/>
            <a:ext cx="225464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W150×D40×H47cm</a:t>
            </a:r>
          </a:p>
          <a:p>
            <a:r>
              <a:rPr lang="ja-JP" altLang="en-US" sz="900" dirty="0"/>
              <a:t>天然木</a:t>
            </a:r>
            <a:r>
              <a:rPr lang="en-US" altLang="ja-JP" sz="900" dirty="0"/>
              <a:t>(</a:t>
            </a:r>
            <a:r>
              <a:rPr lang="ja-JP" altLang="en-US" sz="900" dirty="0"/>
              <a:t>ミンディ</a:t>
            </a:r>
            <a:r>
              <a:rPr lang="en-US" altLang="ja-JP" sz="900" dirty="0"/>
              <a:t>) </a:t>
            </a:r>
            <a:r>
              <a:rPr lang="ja-JP" altLang="en-US" sz="900" dirty="0"/>
              <a:t>アイアン粉体塗装　ラッカー塗装</a:t>
            </a:r>
            <a:endParaRPr kumimoji="1" lang="ja-JP" altLang="en-US" sz="900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3488550-2135-47CC-8400-8F75DDFE26A4}"/>
              </a:ext>
            </a:extLst>
          </p:cNvPr>
          <p:cNvSpPr txBox="1"/>
          <p:nvPr/>
        </p:nvSpPr>
        <p:spPr>
          <a:xfrm>
            <a:off x="2067744" y="2983433"/>
            <a:ext cx="2072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W40×D35×H20cm(</a:t>
            </a:r>
            <a:r>
              <a:rPr lang="ja-JP" altLang="en-US" sz="900" dirty="0"/>
              <a:t>コード長</a:t>
            </a:r>
            <a:r>
              <a:rPr lang="en-US" altLang="ja-JP" sz="900" dirty="0"/>
              <a:t>:1m)</a:t>
            </a:r>
          </a:p>
          <a:p>
            <a:r>
              <a:rPr lang="ja-JP" altLang="en-US" sz="900" dirty="0"/>
              <a:t>スチール</a:t>
            </a:r>
            <a:r>
              <a:rPr lang="en-US" altLang="ja-JP" sz="900" dirty="0"/>
              <a:t>(</a:t>
            </a:r>
            <a:r>
              <a:rPr lang="ja-JP" altLang="en-US" sz="900" dirty="0"/>
              <a:t>粉体塗装</a:t>
            </a:r>
            <a:r>
              <a:rPr lang="en-US" altLang="ja-JP" sz="900" dirty="0"/>
              <a:t>) </a:t>
            </a:r>
            <a:r>
              <a:rPr lang="ja-JP" altLang="en-US" sz="900" dirty="0"/>
              <a:t>電球付</a:t>
            </a:r>
            <a:r>
              <a:rPr lang="en-US" altLang="ja-JP" sz="900" dirty="0"/>
              <a:t>:LHB-91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13EB236-7CF7-4476-BD2F-58924FDC3A28}"/>
              </a:ext>
            </a:extLst>
          </p:cNvPr>
          <p:cNvSpPr txBox="1"/>
          <p:nvPr/>
        </p:nvSpPr>
        <p:spPr>
          <a:xfrm>
            <a:off x="4528907" y="2813336"/>
            <a:ext cx="274386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W181xD83xH69xSH43</a:t>
            </a:r>
            <a:endParaRPr lang="en-US" altLang="ja-JP" sz="900" dirty="0"/>
          </a:p>
          <a:p>
            <a:r>
              <a:rPr lang="ja-JP" altLang="en-US" sz="900" dirty="0"/>
              <a:t>木フレーム　ポケットコイル　</a:t>
            </a:r>
            <a:r>
              <a:rPr lang="en-US" altLang="ja-JP" sz="900" dirty="0"/>
              <a:t>S</a:t>
            </a:r>
            <a:r>
              <a:rPr lang="ja-JP" altLang="en-US" sz="900" dirty="0"/>
              <a:t>バネ　</a:t>
            </a:r>
            <a:endParaRPr lang="en-US" altLang="ja-JP" sz="900" dirty="0"/>
          </a:p>
          <a:p>
            <a:r>
              <a:rPr lang="ja-JP" altLang="en-US" sz="900" dirty="0"/>
              <a:t>ウィービングベルト　ポリエステル</a:t>
            </a:r>
            <a:endParaRPr kumimoji="1" lang="ja-JP" altLang="en-US" sz="900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9586A5B6-662C-480D-922C-38D7E6E5B0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94" y="4081058"/>
            <a:ext cx="2609840" cy="1841887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0F3F2233-5D52-4D86-9BE3-A54E617869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3722" y="4294434"/>
            <a:ext cx="2646084" cy="177220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11050C02-2AC4-44E1-B080-FFEFF096D8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6006" y="1016619"/>
            <a:ext cx="1739654" cy="1812477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5EEB33BA-C4DE-40BC-A61A-D25F2F6746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886" y="1414197"/>
            <a:ext cx="1414373" cy="2098448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7A30F29F-78A2-4439-9C5E-CCB5C4EBAB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7674" y="1229163"/>
            <a:ext cx="2705100" cy="1552575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AD67B0E0-E5C7-434C-A2AE-9E71EB725B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40322" y="1575653"/>
            <a:ext cx="1875552" cy="1257671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1B47F47-FD23-4162-8717-A18C99096A3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19806" y="4259743"/>
            <a:ext cx="2420275" cy="1504652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58C4ACA6-689F-42E6-9A83-F65603543A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28353" y="4711573"/>
            <a:ext cx="2259714" cy="1042497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4A442FDF-8FBA-46C2-99D2-5CB008EB195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87831" y="1494243"/>
            <a:ext cx="2565847" cy="1177625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DD769CA4-1A34-40A2-B9FE-AE7895FACC9C}"/>
              </a:ext>
            </a:extLst>
          </p:cNvPr>
          <p:cNvSpPr txBox="1"/>
          <p:nvPr/>
        </p:nvSpPr>
        <p:spPr>
          <a:xfrm>
            <a:off x="9546445" y="2875198"/>
            <a:ext cx="213913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W85 H35 D17 cm</a:t>
            </a:r>
            <a:endParaRPr lang="en-US" altLang="ja-JP" sz="900" dirty="0"/>
          </a:p>
          <a:p>
            <a:r>
              <a:rPr lang="ja-JP" altLang="en-US" sz="900" dirty="0"/>
              <a:t>■素材・成分：スチール</a:t>
            </a:r>
          </a:p>
          <a:p>
            <a:r>
              <a:rPr lang="ja-JP" altLang="en-US" sz="900" dirty="0"/>
              <a:t>■パッケージ：個包装</a:t>
            </a:r>
            <a:endParaRPr lang="pl-PL" altLang="ja-JP" sz="900" dirty="0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468041CF-C325-442F-9092-712B8D9957D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188067" y="3736185"/>
            <a:ext cx="1756262" cy="260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082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103</Words>
  <Application>Microsoft Office PowerPoint</Application>
  <PresentationFormat>ワイド画面</PresentationFormat>
  <Paragraphs>21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27</cp:revision>
  <dcterms:created xsi:type="dcterms:W3CDTF">2019-01-17T13:40:01Z</dcterms:created>
  <dcterms:modified xsi:type="dcterms:W3CDTF">2019-02-27T07:50:46Z</dcterms:modified>
</cp:coreProperties>
</file>